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66" r:id="rId2"/>
    <p:sldId id="267" r:id="rId3"/>
    <p:sldId id="269" r:id="rId4"/>
  </p:sldIdLst>
  <p:sldSz cx="21599525" cy="304927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obe" initials="a" lastIdx="1" clrIdx="0">
    <p:extLst>
      <p:ext uri="{19B8F6BF-5375-455C-9EA6-DF929625EA0E}">
        <p15:presenceInfo xmlns:p15="http://schemas.microsoft.com/office/powerpoint/2012/main" userId="adob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E100"/>
    <a:srgbClr val="00F5FF"/>
    <a:srgbClr val="E51230"/>
    <a:srgbClr val="E6E6E6"/>
    <a:srgbClr val="EC6616"/>
    <a:srgbClr val="E51C31"/>
    <a:srgbClr val="AE93C4"/>
    <a:srgbClr val="5DB457"/>
    <a:srgbClr val="63C2C7"/>
    <a:srgbClr val="EFDE2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5" d="100"/>
          <a:sy n="35" d="100"/>
        </p:scale>
        <p:origin x="407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38012B-127A-45ED-AC2B-D3441E37D06E}" type="datetimeFigureOut">
              <a:rPr lang="pl-PL" smtClean="0"/>
              <a:t>07.11.2025</a:t>
            </a:fld>
            <a:endParaRPr lang="pl-PL"/>
          </a:p>
        </p:txBody>
      </p:sp>
      <p:sp>
        <p:nvSpPr>
          <p:cNvPr id="4" name="Symbol zastępczy obrazu slajdu 3"/>
          <p:cNvSpPr>
            <a:spLocks noGrp="1" noRot="1" noChangeAspect="1"/>
          </p:cNvSpPr>
          <p:nvPr>
            <p:ph type="sldImg" idx="2"/>
          </p:nvPr>
        </p:nvSpPr>
        <p:spPr>
          <a:xfrm>
            <a:off x="2335213" y="1143000"/>
            <a:ext cx="2187575"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220093-BF09-445E-84B9-3DAB63D92B1C}" type="slidenum">
              <a:rPr lang="pl-PL" smtClean="0"/>
              <a:t>‹#›</a:t>
            </a:fld>
            <a:endParaRPr lang="pl-PL"/>
          </a:p>
        </p:txBody>
      </p:sp>
    </p:spTree>
    <p:extLst>
      <p:ext uri="{BB962C8B-B14F-4D97-AF65-F5344CB8AC3E}">
        <p14:creationId xmlns:p14="http://schemas.microsoft.com/office/powerpoint/2010/main" val="444828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72220093-BF09-445E-84B9-3DAB63D92B1C}" type="slidenum">
              <a:rPr lang="pl-PL" smtClean="0"/>
              <a:t>1</a:t>
            </a:fld>
            <a:endParaRPr lang="pl-PL"/>
          </a:p>
        </p:txBody>
      </p:sp>
    </p:spTree>
    <p:extLst>
      <p:ext uri="{BB962C8B-B14F-4D97-AF65-F5344CB8AC3E}">
        <p14:creationId xmlns:p14="http://schemas.microsoft.com/office/powerpoint/2010/main" val="1993927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1619965" y="4990358"/>
            <a:ext cx="18359596" cy="10615977"/>
          </a:xfrm>
        </p:spPr>
        <p:txBody>
          <a:bodyPr anchor="b"/>
          <a:lstStyle>
            <a:lvl1pPr algn="ctr">
              <a:defRPr sz="14173"/>
            </a:lvl1pPr>
          </a:lstStyle>
          <a:p>
            <a:r>
              <a:rPr lang="pl-PL"/>
              <a:t>Kliknij, aby edytować styl</a:t>
            </a:r>
            <a:endParaRPr lang="en-US" dirty="0"/>
          </a:p>
        </p:txBody>
      </p:sp>
      <p:sp>
        <p:nvSpPr>
          <p:cNvPr id="3" name="Subtitle 2"/>
          <p:cNvSpPr>
            <a:spLocks noGrp="1"/>
          </p:cNvSpPr>
          <p:nvPr>
            <p:ph type="subTitle" idx="1"/>
          </p:nvPr>
        </p:nvSpPr>
        <p:spPr>
          <a:xfrm>
            <a:off x="2699941" y="16015728"/>
            <a:ext cx="16199644" cy="7362008"/>
          </a:xfrm>
        </p:spPr>
        <p:txBody>
          <a:bodyPr/>
          <a:lstStyle>
            <a:lvl1pPr marL="0" indent="0" algn="ctr">
              <a:buNone/>
              <a:defRPr sz="5669"/>
            </a:lvl1pPr>
            <a:lvl2pPr marL="1079998" indent="0" algn="ctr">
              <a:buNone/>
              <a:defRPr sz="4724"/>
            </a:lvl2pPr>
            <a:lvl3pPr marL="2159996" indent="0" algn="ctr">
              <a:buNone/>
              <a:defRPr sz="4252"/>
            </a:lvl3pPr>
            <a:lvl4pPr marL="3239994" indent="0" algn="ctr">
              <a:buNone/>
              <a:defRPr sz="3780"/>
            </a:lvl4pPr>
            <a:lvl5pPr marL="4319991" indent="0" algn="ctr">
              <a:buNone/>
              <a:defRPr sz="3780"/>
            </a:lvl5pPr>
            <a:lvl6pPr marL="5399989" indent="0" algn="ctr">
              <a:buNone/>
              <a:defRPr sz="3780"/>
            </a:lvl6pPr>
            <a:lvl7pPr marL="6479987" indent="0" algn="ctr">
              <a:buNone/>
              <a:defRPr sz="3780"/>
            </a:lvl7pPr>
            <a:lvl8pPr marL="7559985" indent="0" algn="ctr">
              <a:buNone/>
              <a:defRPr sz="3780"/>
            </a:lvl8pPr>
            <a:lvl9pPr marL="8639983" indent="0" algn="ctr">
              <a:buNone/>
              <a:defRPr sz="378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190E9DA2-4DE9-438A-9004-341879B3310A}" type="datetimeFigureOut">
              <a:rPr lang="pl-PL" smtClean="0"/>
              <a:t>07.11.2025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3444908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190E9DA2-4DE9-438A-9004-341879B3310A}" type="datetimeFigureOut">
              <a:rPr lang="pl-PL" smtClean="0"/>
              <a:t>07.11.2025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1491358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457161" y="1623454"/>
            <a:ext cx="4657398" cy="25841154"/>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1484968" y="1623454"/>
            <a:ext cx="13702199" cy="25841154"/>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190E9DA2-4DE9-438A-9004-341879B3310A}" type="datetimeFigureOut">
              <a:rPr lang="pl-PL" smtClean="0"/>
              <a:t>07.11.2025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95973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190E9DA2-4DE9-438A-9004-341879B3310A}" type="datetimeFigureOut">
              <a:rPr lang="pl-PL" smtClean="0"/>
              <a:t>07.11.2025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3651704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1473719" y="7602008"/>
            <a:ext cx="18629590" cy="12684114"/>
          </a:xfrm>
        </p:spPr>
        <p:txBody>
          <a:bodyPr anchor="b"/>
          <a:lstStyle>
            <a:lvl1pPr>
              <a:defRPr sz="14173"/>
            </a:lvl1pPr>
          </a:lstStyle>
          <a:p>
            <a:r>
              <a:rPr lang="pl-PL"/>
              <a:t>Kliknij, aby edytować styl</a:t>
            </a:r>
            <a:endParaRPr lang="en-US" dirty="0"/>
          </a:p>
        </p:txBody>
      </p:sp>
      <p:sp>
        <p:nvSpPr>
          <p:cNvPr id="3" name="Text Placeholder 2"/>
          <p:cNvSpPr>
            <a:spLocks noGrp="1"/>
          </p:cNvSpPr>
          <p:nvPr>
            <p:ph type="body" idx="1"/>
          </p:nvPr>
        </p:nvSpPr>
        <p:spPr>
          <a:xfrm>
            <a:off x="1473719" y="20406119"/>
            <a:ext cx="18629590" cy="6670276"/>
          </a:xfrm>
        </p:spPr>
        <p:txBody>
          <a:bodyPr/>
          <a:lstStyle>
            <a:lvl1pPr marL="0" indent="0">
              <a:buNone/>
              <a:defRPr sz="5669">
                <a:solidFill>
                  <a:schemeClr val="tx1"/>
                </a:solidFill>
              </a:defRPr>
            </a:lvl1pPr>
            <a:lvl2pPr marL="1079998" indent="0">
              <a:buNone/>
              <a:defRPr sz="4724">
                <a:solidFill>
                  <a:schemeClr val="tx1">
                    <a:tint val="75000"/>
                  </a:schemeClr>
                </a:solidFill>
              </a:defRPr>
            </a:lvl2pPr>
            <a:lvl3pPr marL="2159996" indent="0">
              <a:buNone/>
              <a:defRPr sz="4252">
                <a:solidFill>
                  <a:schemeClr val="tx1">
                    <a:tint val="75000"/>
                  </a:schemeClr>
                </a:solidFill>
              </a:defRPr>
            </a:lvl3pPr>
            <a:lvl4pPr marL="3239994" indent="0">
              <a:buNone/>
              <a:defRPr sz="3780">
                <a:solidFill>
                  <a:schemeClr val="tx1">
                    <a:tint val="75000"/>
                  </a:schemeClr>
                </a:solidFill>
              </a:defRPr>
            </a:lvl4pPr>
            <a:lvl5pPr marL="4319991" indent="0">
              <a:buNone/>
              <a:defRPr sz="3780">
                <a:solidFill>
                  <a:schemeClr val="tx1">
                    <a:tint val="75000"/>
                  </a:schemeClr>
                </a:solidFill>
              </a:defRPr>
            </a:lvl5pPr>
            <a:lvl6pPr marL="5399989" indent="0">
              <a:buNone/>
              <a:defRPr sz="3780">
                <a:solidFill>
                  <a:schemeClr val="tx1">
                    <a:tint val="75000"/>
                  </a:schemeClr>
                </a:solidFill>
              </a:defRPr>
            </a:lvl6pPr>
            <a:lvl7pPr marL="6479987" indent="0">
              <a:buNone/>
              <a:defRPr sz="3780">
                <a:solidFill>
                  <a:schemeClr val="tx1">
                    <a:tint val="75000"/>
                  </a:schemeClr>
                </a:solidFill>
              </a:defRPr>
            </a:lvl7pPr>
            <a:lvl8pPr marL="7559985" indent="0">
              <a:buNone/>
              <a:defRPr sz="3780">
                <a:solidFill>
                  <a:schemeClr val="tx1">
                    <a:tint val="75000"/>
                  </a:schemeClr>
                </a:solidFill>
              </a:defRPr>
            </a:lvl8pPr>
            <a:lvl9pPr marL="8639983" indent="0">
              <a:buNone/>
              <a:defRPr sz="378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190E9DA2-4DE9-438A-9004-341879B3310A}" type="datetimeFigureOut">
              <a:rPr lang="pl-PL" smtClean="0"/>
              <a:t>07.11.2025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1439385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484967" y="8117270"/>
            <a:ext cx="9179798" cy="19347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10934760" y="8117270"/>
            <a:ext cx="9179798" cy="19347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190E9DA2-4DE9-438A-9004-341879B3310A}" type="datetimeFigureOut">
              <a:rPr lang="pl-PL" smtClean="0"/>
              <a:t>07.11.2025</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550088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487781" y="1623461"/>
            <a:ext cx="18629590" cy="5893846"/>
          </a:xfrm>
        </p:spPr>
        <p:txBody>
          <a:bodyPr/>
          <a:lstStyle/>
          <a:p>
            <a:r>
              <a:rPr lang="pl-PL"/>
              <a:t>Kliknij, aby edytować styl</a:t>
            </a:r>
            <a:endParaRPr lang="en-US" dirty="0"/>
          </a:p>
        </p:txBody>
      </p:sp>
      <p:sp>
        <p:nvSpPr>
          <p:cNvPr id="3" name="Text Placeholder 2"/>
          <p:cNvSpPr>
            <a:spLocks noGrp="1"/>
          </p:cNvSpPr>
          <p:nvPr>
            <p:ph type="body" idx="1"/>
          </p:nvPr>
        </p:nvSpPr>
        <p:spPr>
          <a:xfrm>
            <a:off x="1487783" y="7474949"/>
            <a:ext cx="9137610" cy="3663357"/>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pl-PL"/>
              <a:t>Kliknij, aby edytować style wzorca tekstu</a:t>
            </a:r>
          </a:p>
        </p:txBody>
      </p:sp>
      <p:sp>
        <p:nvSpPr>
          <p:cNvPr id="4" name="Content Placeholder 3"/>
          <p:cNvSpPr>
            <a:spLocks noGrp="1"/>
          </p:cNvSpPr>
          <p:nvPr>
            <p:ph sz="half" idx="2"/>
          </p:nvPr>
        </p:nvSpPr>
        <p:spPr>
          <a:xfrm>
            <a:off x="1487783" y="11138306"/>
            <a:ext cx="9137610" cy="1638277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10934761" y="7474949"/>
            <a:ext cx="9182611" cy="3663357"/>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pl-PL"/>
              <a:t>Kliknij, aby edytować style wzorca tekstu</a:t>
            </a:r>
          </a:p>
        </p:txBody>
      </p:sp>
      <p:sp>
        <p:nvSpPr>
          <p:cNvPr id="6" name="Content Placeholder 5"/>
          <p:cNvSpPr>
            <a:spLocks noGrp="1"/>
          </p:cNvSpPr>
          <p:nvPr>
            <p:ph sz="quarter" idx="4"/>
          </p:nvPr>
        </p:nvSpPr>
        <p:spPr>
          <a:xfrm>
            <a:off x="10934761" y="11138306"/>
            <a:ext cx="9182611" cy="1638277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190E9DA2-4DE9-438A-9004-341879B3310A}" type="datetimeFigureOut">
              <a:rPr lang="pl-PL" smtClean="0"/>
              <a:t>07.11.2025</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2245338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190E9DA2-4DE9-438A-9004-341879B3310A}" type="datetimeFigureOut">
              <a:rPr lang="pl-PL" smtClean="0"/>
              <a:t>07.11.2025</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515229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E9DA2-4DE9-438A-9004-341879B3310A}" type="datetimeFigureOut">
              <a:rPr lang="pl-PL" smtClean="0"/>
              <a:t>07.11.2025</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1552479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87781" y="2032847"/>
            <a:ext cx="6966409" cy="7114963"/>
          </a:xfrm>
        </p:spPr>
        <p:txBody>
          <a:bodyPr anchor="b"/>
          <a:lstStyle>
            <a:lvl1pPr>
              <a:defRPr sz="7559"/>
            </a:lvl1pPr>
          </a:lstStyle>
          <a:p>
            <a:r>
              <a:rPr lang="pl-PL"/>
              <a:t>Kliknij, aby edytować styl</a:t>
            </a:r>
            <a:endParaRPr lang="en-US" dirty="0"/>
          </a:p>
        </p:txBody>
      </p:sp>
      <p:sp>
        <p:nvSpPr>
          <p:cNvPr id="3" name="Content Placeholder 2"/>
          <p:cNvSpPr>
            <a:spLocks noGrp="1"/>
          </p:cNvSpPr>
          <p:nvPr>
            <p:ph idx="1"/>
          </p:nvPr>
        </p:nvSpPr>
        <p:spPr>
          <a:xfrm>
            <a:off x="9182611" y="4390391"/>
            <a:ext cx="10934760" cy="21669581"/>
          </a:xfrm>
        </p:spPr>
        <p:txBody>
          <a:bodyPr/>
          <a:lstStyle>
            <a:lvl1pPr>
              <a:defRPr sz="7559"/>
            </a:lvl1pPr>
            <a:lvl2pPr>
              <a:defRPr sz="6614"/>
            </a:lvl2pPr>
            <a:lvl3pPr>
              <a:defRPr sz="5669"/>
            </a:lvl3pPr>
            <a:lvl4pPr>
              <a:defRPr sz="4724"/>
            </a:lvl4pPr>
            <a:lvl5pPr>
              <a:defRPr sz="4724"/>
            </a:lvl5pPr>
            <a:lvl6pPr>
              <a:defRPr sz="4724"/>
            </a:lvl6pPr>
            <a:lvl7pPr>
              <a:defRPr sz="4724"/>
            </a:lvl7pPr>
            <a:lvl8pPr>
              <a:defRPr sz="4724"/>
            </a:lvl8pPr>
            <a:lvl9pPr>
              <a:defRPr sz="4724"/>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1487781" y="9147810"/>
            <a:ext cx="6966409" cy="16947450"/>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190E9DA2-4DE9-438A-9004-341879B3310A}" type="datetimeFigureOut">
              <a:rPr lang="pl-PL" smtClean="0"/>
              <a:t>07.11.2025</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4029954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87781" y="2032847"/>
            <a:ext cx="6966409" cy="7114963"/>
          </a:xfrm>
        </p:spPr>
        <p:txBody>
          <a:bodyPr anchor="b"/>
          <a:lstStyle>
            <a:lvl1pPr>
              <a:defRPr sz="7559"/>
            </a:lvl1pPr>
          </a:lstStyle>
          <a:p>
            <a:r>
              <a:rPr lang="pl-PL"/>
              <a:t>Kliknij, aby edytować styl</a:t>
            </a:r>
            <a:endParaRPr lang="en-US" dirty="0"/>
          </a:p>
        </p:txBody>
      </p:sp>
      <p:sp>
        <p:nvSpPr>
          <p:cNvPr id="3" name="Picture Placeholder 2"/>
          <p:cNvSpPr>
            <a:spLocks noGrp="1" noChangeAspect="1"/>
          </p:cNvSpPr>
          <p:nvPr>
            <p:ph type="pic" idx="1"/>
          </p:nvPr>
        </p:nvSpPr>
        <p:spPr>
          <a:xfrm>
            <a:off x="9182611" y="4390391"/>
            <a:ext cx="10934760" cy="21669581"/>
          </a:xfrm>
        </p:spPr>
        <p:txBody>
          <a:bodyPr anchor="t"/>
          <a:lstStyle>
            <a:lvl1pPr marL="0" indent="0">
              <a:buNone/>
              <a:defRPr sz="7559"/>
            </a:lvl1pPr>
            <a:lvl2pPr marL="1079998" indent="0">
              <a:buNone/>
              <a:defRPr sz="6614"/>
            </a:lvl2pPr>
            <a:lvl3pPr marL="2159996" indent="0">
              <a:buNone/>
              <a:defRPr sz="5669"/>
            </a:lvl3pPr>
            <a:lvl4pPr marL="3239994" indent="0">
              <a:buNone/>
              <a:defRPr sz="4724"/>
            </a:lvl4pPr>
            <a:lvl5pPr marL="4319991" indent="0">
              <a:buNone/>
              <a:defRPr sz="4724"/>
            </a:lvl5pPr>
            <a:lvl6pPr marL="5399989" indent="0">
              <a:buNone/>
              <a:defRPr sz="4724"/>
            </a:lvl6pPr>
            <a:lvl7pPr marL="6479987" indent="0">
              <a:buNone/>
              <a:defRPr sz="4724"/>
            </a:lvl7pPr>
            <a:lvl8pPr marL="7559985" indent="0">
              <a:buNone/>
              <a:defRPr sz="4724"/>
            </a:lvl8pPr>
            <a:lvl9pPr marL="8639983" indent="0">
              <a:buNone/>
              <a:defRPr sz="4724"/>
            </a:lvl9pPr>
          </a:lstStyle>
          <a:p>
            <a:r>
              <a:rPr lang="pl-PL"/>
              <a:t>Kliknij ikonę, aby dodać obraz</a:t>
            </a:r>
            <a:endParaRPr lang="en-US" dirty="0"/>
          </a:p>
        </p:txBody>
      </p:sp>
      <p:sp>
        <p:nvSpPr>
          <p:cNvPr id="4" name="Text Placeholder 3"/>
          <p:cNvSpPr>
            <a:spLocks noGrp="1"/>
          </p:cNvSpPr>
          <p:nvPr>
            <p:ph type="body" sz="half" idx="2"/>
          </p:nvPr>
        </p:nvSpPr>
        <p:spPr>
          <a:xfrm>
            <a:off x="1487781" y="9147810"/>
            <a:ext cx="6966409" cy="16947450"/>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190E9DA2-4DE9-438A-9004-341879B3310A}" type="datetimeFigureOut">
              <a:rPr lang="pl-PL" smtClean="0"/>
              <a:t>07.11.2025</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F12BC7F-CDB1-479A-AFFD-64B1496245F6}" type="slidenum">
              <a:rPr lang="pl-PL" smtClean="0"/>
              <a:t>‹#›</a:t>
            </a:fld>
            <a:endParaRPr lang="pl-PL"/>
          </a:p>
        </p:txBody>
      </p:sp>
    </p:spTree>
    <p:extLst>
      <p:ext uri="{BB962C8B-B14F-4D97-AF65-F5344CB8AC3E}">
        <p14:creationId xmlns:p14="http://schemas.microsoft.com/office/powerpoint/2010/main" val="3316623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DE2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84968" y="1623461"/>
            <a:ext cx="18629590" cy="5893846"/>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1484968" y="8117270"/>
            <a:ext cx="18629590" cy="19347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1484967" y="28262222"/>
            <a:ext cx="4859893" cy="1623454"/>
          </a:xfrm>
          <a:prstGeom prst="rect">
            <a:avLst/>
          </a:prstGeom>
        </p:spPr>
        <p:txBody>
          <a:bodyPr vert="horz" lIns="91440" tIns="45720" rIns="91440" bIns="45720" rtlCol="0" anchor="ctr"/>
          <a:lstStyle>
            <a:lvl1pPr algn="l">
              <a:defRPr sz="2835">
                <a:solidFill>
                  <a:schemeClr val="tx1">
                    <a:tint val="75000"/>
                  </a:schemeClr>
                </a:solidFill>
              </a:defRPr>
            </a:lvl1pPr>
          </a:lstStyle>
          <a:p>
            <a:fld id="{190E9DA2-4DE9-438A-9004-341879B3310A}" type="datetimeFigureOut">
              <a:rPr lang="pl-PL" smtClean="0"/>
              <a:t>07.11.2025</a:t>
            </a:fld>
            <a:endParaRPr lang="pl-PL"/>
          </a:p>
        </p:txBody>
      </p:sp>
      <p:sp>
        <p:nvSpPr>
          <p:cNvPr id="5" name="Footer Placeholder 4"/>
          <p:cNvSpPr>
            <a:spLocks noGrp="1"/>
          </p:cNvSpPr>
          <p:nvPr>
            <p:ph type="ftr" sz="quarter" idx="3"/>
          </p:nvPr>
        </p:nvSpPr>
        <p:spPr>
          <a:xfrm>
            <a:off x="7154843" y="28262222"/>
            <a:ext cx="7289840" cy="1623454"/>
          </a:xfrm>
          <a:prstGeom prst="rect">
            <a:avLst/>
          </a:prstGeom>
        </p:spPr>
        <p:txBody>
          <a:bodyPr vert="horz" lIns="91440" tIns="45720" rIns="91440" bIns="45720" rtlCol="0" anchor="ctr"/>
          <a:lstStyle>
            <a:lvl1pPr algn="ctr">
              <a:defRPr sz="2835">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15254665" y="28262222"/>
            <a:ext cx="4859893" cy="1623454"/>
          </a:xfrm>
          <a:prstGeom prst="rect">
            <a:avLst/>
          </a:prstGeom>
        </p:spPr>
        <p:txBody>
          <a:bodyPr vert="horz" lIns="91440" tIns="45720" rIns="91440" bIns="45720" rtlCol="0" anchor="ctr"/>
          <a:lstStyle>
            <a:lvl1pPr algn="r">
              <a:defRPr sz="2835">
                <a:solidFill>
                  <a:schemeClr val="tx1">
                    <a:tint val="75000"/>
                  </a:schemeClr>
                </a:solidFill>
              </a:defRPr>
            </a:lvl1pPr>
          </a:lstStyle>
          <a:p>
            <a:fld id="{7F12BC7F-CDB1-479A-AFFD-64B1496245F6}" type="slidenum">
              <a:rPr lang="pl-PL" smtClean="0"/>
              <a:t>‹#›</a:t>
            </a:fld>
            <a:endParaRPr lang="pl-PL"/>
          </a:p>
        </p:txBody>
      </p:sp>
    </p:spTree>
    <p:extLst>
      <p:ext uri="{BB962C8B-B14F-4D97-AF65-F5344CB8AC3E}">
        <p14:creationId xmlns:p14="http://schemas.microsoft.com/office/powerpoint/2010/main" val="37949071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59996" rtl="0" eaLnBrk="1" latinLnBrk="0" hangingPunct="1">
        <a:lnSpc>
          <a:spcPct val="90000"/>
        </a:lnSpc>
        <a:spcBef>
          <a:spcPct val="0"/>
        </a:spcBef>
        <a:buNone/>
        <a:defRPr sz="10394" kern="1200">
          <a:solidFill>
            <a:schemeClr val="tx1"/>
          </a:solidFill>
          <a:latin typeface="+mj-lt"/>
          <a:ea typeface="+mj-ea"/>
          <a:cs typeface="+mj-cs"/>
        </a:defRPr>
      </a:lvl1pPr>
    </p:titleStyle>
    <p:bodyStyle>
      <a:lvl1pPr marL="539999" indent="-539999" algn="l" defTabSz="2159996" rtl="0" eaLnBrk="1" latinLnBrk="0" hangingPunct="1">
        <a:lnSpc>
          <a:spcPct val="90000"/>
        </a:lnSpc>
        <a:spcBef>
          <a:spcPts val="2362"/>
        </a:spcBef>
        <a:buFont typeface="Arial" panose="020B0604020202020204" pitchFamily="34" charset="0"/>
        <a:buChar char="•"/>
        <a:defRPr sz="6614" kern="1200">
          <a:solidFill>
            <a:schemeClr val="tx1"/>
          </a:solidFill>
          <a:latin typeface="+mn-lt"/>
          <a:ea typeface="+mn-ea"/>
          <a:cs typeface="+mn-cs"/>
        </a:defRPr>
      </a:lvl1pPr>
      <a:lvl2pPr marL="1619997" indent="-539999" algn="l" defTabSz="2159996" rtl="0" eaLnBrk="1" latinLnBrk="0" hangingPunct="1">
        <a:lnSpc>
          <a:spcPct val="90000"/>
        </a:lnSpc>
        <a:spcBef>
          <a:spcPts val="1181"/>
        </a:spcBef>
        <a:buFont typeface="Arial" panose="020B0604020202020204" pitchFamily="34" charset="0"/>
        <a:buChar char="•"/>
        <a:defRPr sz="5669" kern="1200">
          <a:solidFill>
            <a:schemeClr val="tx1"/>
          </a:solidFill>
          <a:latin typeface="+mn-lt"/>
          <a:ea typeface="+mn-ea"/>
          <a:cs typeface="+mn-cs"/>
        </a:defRPr>
      </a:lvl2pPr>
      <a:lvl3pPr marL="2699995" indent="-539999" algn="l" defTabSz="2159996" rtl="0" eaLnBrk="1" latinLnBrk="0" hangingPunct="1">
        <a:lnSpc>
          <a:spcPct val="90000"/>
        </a:lnSpc>
        <a:spcBef>
          <a:spcPts val="1181"/>
        </a:spcBef>
        <a:buFont typeface="Arial" panose="020B0604020202020204" pitchFamily="34" charset="0"/>
        <a:buChar char="•"/>
        <a:defRPr sz="4724" kern="1200">
          <a:solidFill>
            <a:schemeClr val="tx1"/>
          </a:solidFill>
          <a:latin typeface="+mn-lt"/>
          <a:ea typeface="+mn-ea"/>
          <a:cs typeface="+mn-cs"/>
        </a:defRPr>
      </a:lvl3pPr>
      <a:lvl4pPr marL="377999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4pPr>
      <a:lvl5pPr marL="4859990"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5pPr>
      <a:lvl6pPr marL="5939988"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6pPr>
      <a:lvl7pPr marL="7019986"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7pPr>
      <a:lvl8pPr marL="8099984"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8pPr>
      <a:lvl9pPr marL="917998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9pPr>
    </p:bodyStyle>
    <p:otherStyle>
      <a:defPPr>
        <a:defRPr lang="en-US"/>
      </a:defPPr>
      <a:lvl1pPr marL="0" algn="l" defTabSz="2159996" rtl="0" eaLnBrk="1" latinLnBrk="0" hangingPunct="1">
        <a:defRPr sz="4252" kern="1200">
          <a:solidFill>
            <a:schemeClr val="tx1"/>
          </a:solidFill>
          <a:latin typeface="+mn-lt"/>
          <a:ea typeface="+mn-ea"/>
          <a:cs typeface="+mn-cs"/>
        </a:defRPr>
      </a:lvl1pPr>
      <a:lvl2pPr marL="1079998" algn="l" defTabSz="2159996" rtl="0" eaLnBrk="1" latinLnBrk="0" hangingPunct="1">
        <a:defRPr sz="4252" kern="1200">
          <a:solidFill>
            <a:schemeClr val="tx1"/>
          </a:solidFill>
          <a:latin typeface="+mn-lt"/>
          <a:ea typeface="+mn-ea"/>
          <a:cs typeface="+mn-cs"/>
        </a:defRPr>
      </a:lvl2pPr>
      <a:lvl3pPr marL="2159996" algn="l" defTabSz="2159996" rtl="0" eaLnBrk="1" latinLnBrk="0" hangingPunct="1">
        <a:defRPr sz="4252" kern="1200">
          <a:solidFill>
            <a:schemeClr val="tx1"/>
          </a:solidFill>
          <a:latin typeface="+mn-lt"/>
          <a:ea typeface="+mn-ea"/>
          <a:cs typeface="+mn-cs"/>
        </a:defRPr>
      </a:lvl3pPr>
      <a:lvl4pPr marL="3239994" algn="l" defTabSz="2159996" rtl="0" eaLnBrk="1" latinLnBrk="0" hangingPunct="1">
        <a:defRPr sz="4252" kern="1200">
          <a:solidFill>
            <a:schemeClr val="tx1"/>
          </a:solidFill>
          <a:latin typeface="+mn-lt"/>
          <a:ea typeface="+mn-ea"/>
          <a:cs typeface="+mn-cs"/>
        </a:defRPr>
      </a:lvl4pPr>
      <a:lvl5pPr marL="4319991" algn="l" defTabSz="2159996" rtl="0" eaLnBrk="1" latinLnBrk="0" hangingPunct="1">
        <a:defRPr sz="4252" kern="1200">
          <a:solidFill>
            <a:schemeClr val="tx1"/>
          </a:solidFill>
          <a:latin typeface="+mn-lt"/>
          <a:ea typeface="+mn-ea"/>
          <a:cs typeface="+mn-cs"/>
        </a:defRPr>
      </a:lvl5pPr>
      <a:lvl6pPr marL="5399989" algn="l" defTabSz="2159996" rtl="0" eaLnBrk="1" latinLnBrk="0" hangingPunct="1">
        <a:defRPr sz="4252" kern="1200">
          <a:solidFill>
            <a:schemeClr val="tx1"/>
          </a:solidFill>
          <a:latin typeface="+mn-lt"/>
          <a:ea typeface="+mn-ea"/>
          <a:cs typeface="+mn-cs"/>
        </a:defRPr>
      </a:lvl6pPr>
      <a:lvl7pPr marL="6479987" algn="l" defTabSz="2159996" rtl="0" eaLnBrk="1" latinLnBrk="0" hangingPunct="1">
        <a:defRPr sz="4252" kern="1200">
          <a:solidFill>
            <a:schemeClr val="tx1"/>
          </a:solidFill>
          <a:latin typeface="+mn-lt"/>
          <a:ea typeface="+mn-ea"/>
          <a:cs typeface="+mn-cs"/>
        </a:defRPr>
      </a:lvl7pPr>
      <a:lvl8pPr marL="7559985" algn="l" defTabSz="2159996" rtl="0" eaLnBrk="1" latinLnBrk="0" hangingPunct="1">
        <a:defRPr sz="4252" kern="1200">
          <a:solidFill>
            <a:schemeClr val="tx1"/>
          </a:solidFill>
          <a:latin typeface="+mn-lt"/>
          <a:ea typeface="+mn-ea"/>
          <a:cs typeface="+mn-cs"/>
        </a:defRPr>
      </a:lvl8pPr>
      <a:lvl9pPr marL="8639983" algn="l" defTabSz="2159996" rtl="0" eaLnBrk="1" latinLnBrk="0" hangingPunct="1">
        <a:defRPr sz="425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 Id="rId14" Type="http://schemas.openxmlformats.org/officeDocument/2006/relationships/image" Target="../media/image12.sv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F5FF"/>
        </a:solidFill>
        <a:effectLst/>
      </p:bgPr>
    </p:bg>
    <p:spTree>
      <p:nvGrpSpPr>
        <p:cNvPr id="1" name="">
          <a:extLst>
            <a:ext uri="{FF2B5EF4-FFF2-40B4-BE49-F238E27FC236}">
              <a16:creationId xmlns:a16="http://schemas.microsoft.com/office/drawing/2014/main" id="{E71E1142-DF32-7459-99AB-34B0D8A368A6}"/>
            </a:ext>
          </a:extLst>
        </p:cNvPr>
        <p:cNvGrpSpPr/>
        <p:nvPr/>
      </p:nvGrpSpPr>
      <p:grpSpPr>
        <a:xfrm>
          <a:off x="0" y="0"/>
          <a:ext cx="0" cy="0"/>
          <a:chOff x="0" y="0"/>
          <a:chExt cx="0" cy="0"/>
        </a:xfrm>
      </p:grpSpPr>
      <p:sp>
        <p:nvSpPr>
          <p:cNvPr id="27" name="Dowolny kształt: kształt 26">
            <a:extLst>
              <a:ext uri="{FF2B5EF4-FFF2-40B4-BE49-F238E27FC236}">
                <a16:creationId xmlns:a16="http://schemas.microsoft.com/office/drawing/2014/main" id="{5BD0EE83-1C44-D541-0871-4203D9CB67D0}"/>
              </a:ext>
            </a:extLst>
          </p:cNvPr>
          <p:cNvSpPr/>
          <p:nvPr/>
        </p:nvSpPr>
        <p:spPr>
          <a:xfrm>
            <a:off x="1" y="3464386"/>
            <a:ext cx="21599524" cy="24329943"/>
          </a:xfrm>
          <a:custGeom>
            <a:avLst/>
            <a:gdLst>
              <a:gd name="connsiteX0" fmla="*/ 11268307 w 21599524"/>
              <a:gd name="connsiteY0" fmla="*/ 0 h 24329943"/>
              <a:gd name="connsiteX1" fmla="*/ 13938825 w 21599524"/>
              <a:gd name="connsiteY1" fmla="*/ 3824787 h 24329943"/>
              <a:gd name="connsiteX2" fmla="*/ 15205063 w 21599524"/>
              <a:gd name="connsiteY2" fmla="*/ 2896926 h 24329943"/>
              <a:gd name="connsiteX3" fmla="*/ 21542844 w 21599524"/>
              <a:gd name="connsiteY3" fmla="*/ 6488168 h 24329943"/>
              <a:gd name="connsiteX4" fmla="*/ 21599524 w 21599524"/>
              <a:gd name="connsiteY4" fmla="*/ 6618206 h 24329943"/>
              <a:gd name="connsiteX5" fmla="*/ 21599524 w 21599524"/>
              <a:gd name="connsiteY5" fmla="*/ 18525799 h 24329943"/>
              <a:gd name="connsiteX6" fmla="*/ 15718805 w 21599524"/>
              <a:gd name="connsiteY6" fmla="*/ 23256631 h 24329943"/>
              <a:gd name="connsiteX7" fmla="*/ 14056009 w 21599524"/>
              <a:gd name="connsiteY7" fmla="*/ 21268083 h 24329943"/>
              <a:gd name="connsiteX8" fmla="*/ 12079261 w 21599524"/>
              <a:gd name="connsiteY8" fmla="*/ 24329943 h 24329943"/>
              <a:gd name="connsiteX9" fmla="*/ 4603404 w 21599524"/>
              <a:gd name="connsiteY9" fmla="*/ 23001411 h 24329943"/>
              <a:gd name="connsiteX10" fmla="*/ 0 w 21599524"/>
              <a:gd name="connsiteY10" fmla="*/ 18165605 h 24329943"/>
              <a:gd name="connsiteX11" fmla="*/ 0 w 21599524"/>
              <a:gd name="connsiteY11" fmla="*/ 7563365 h 24329943"/>
              <a:gd name="connsiteX12" fmla="*/ 4224411 w 21599524"/>
              <a:gd name="connsiteY12" fmla="*/ 3365934 h 2432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99524" h="24329943">
                <a:moveTo>
                  <a:pt x="11268307" y="0"/>
                </a:moveTo>
                <a:lnTo>
                  <a:pt x="13938825" y="3824787"/>
                </a:lnTo>
                <a:lnTo>
                  <a:pt x="15205063" y="2896926"/>
                </a:lnTo>
                <a:lnTo>
                  <a:pt x="21542844" y="6488168"/>
                </a:lnTo>
                <a:lnTo>
                  <a:pt x="21599524" y="6618206"/>
                </a:lnTo>
                <a:lnTo>
                  <a:pt x="21599524" y="18525799"/>
                </a:lnTo>
                <a:lnTo>
                  <a:pt x="15718805" y="23256631"/>
                </a:lnTo>
                <a:lnTo>
                  <a:pt x="14056009" y="21268083"/>
                </a:lnTo>
                <a:lnTo>
                  <a:pt x="12079261" y="24329943"/>
                </a:lnTo>
                <a:lnTo>
                  <a:pt x="4603404" y="23001411"/>
                </a:lnTo>
                <a:lnTo>
                  <a:pt x="0" y="18165605"/>
                </a:lnTo>
                <a:lnTo>
                  <a:pt x="0" y="7563365"/>
                </a:lnTo>
                <a:lnTo>
                  <a:pt x="4224411" y="3365934"/>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13" name="pole tekstowe 12">
            <a:extLst>
              <a:ext uri="{FF2B5EF4-FFF2-40B4-BE49-F238E27FC236}">
                <a16:creationId xmlns:a16="http://schemas.microsoft.com/office/drawing/2014/main" id="{ADA38131-D859-CB03-6EAE-B5F3A1021ED3}"/>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14" name="pole tekstowe 13">
            <a:extLst>
              <a:ext uri="{FF2B5EF4-FFF2-40B4-BE49-F238E27FC236}">
                <a16:creationId xmlns:a16="http://schemas.microsoft.com/office/drawing/2014/main" id="{C5C9AB9A-763B-5504-9AF2-1C3130EC1B2F}"/>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15" name="pole tekstowe 14">
            <a:extLst>
              <a:ext uri="{FF2B5EF4-FFF2-40B4-BE49-F238E27FC236}">
                <a16:creationId xmlns:a16="http://schemas.microsoft.com/office/drawing/2014/main" id="{3D855E6C-72FE-918F-C0B7-1ECE71FF1638}"/>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16" name="pole tekstowe 15">
            <a:extLst>
              <a:ext uri="{FF2B5EF4-FFF2-40B4-BE49-F238E27FC236}">
                <a16:creationId xmlns:a16="http://schemas.microsoft.com/office/drawing/2014/main" id="{3BF4F4AB-0F5F-1DAF-CAF7-84A4D76E184E}"/>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17" name="pole tekstowe 16">
            <a:extLst>
              <a:ext uri="{FF2B5EF4-FFF2-40B4-BE49-F238E27FC236}">
                <a16:creationId xmlns:a16="http://schemas.microsoft.com/office/drawing/2014/main" id="{CF173B0A-D55F-99AA-F731-28DB8C2858E9}"/>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18" name="pole tekstowe 17">
            <a:extLst>
              <a:ext uri="{FF2B5EF4-FFF2-40B4-BE49-F238E27FC236}">
                <a16:creationId xmlns:a16="http://schemas.microsoft.com/office/drawing/2014/main" id="{1C832EAE-BB07-912B-E1C0-BB1B51D50844}"/>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19" name="pole tekstowe 18">
            <a:extLst>
              <a:ext uri="{FF2B5EF4-FFF2-40B4-BE49-F238E27FC236}">
                <a16:creationId xmlns:a16="http://schemas.microsoft.com/office/drawing/2014/main" id="{B17DC63D-E7E1-84F8-29B0-F529D21661B2}"/>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20" name="pole tekstowe 19">
            <a:extLst>
              <a:ext uri="{FF2B5EF4-FFF2-40B4-BE49-F238E27FC236}">
                <a16:creationId xmlns:a16="http://schemas.microsoft.com/office/drawing/2014/main" id="{4EB2B059-E745-EAFD-1E78-7ECCB21166D4}"/>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21" name="pole tekstowe 20">
            <a:extLst>
              <a:ext uri="{FF2B5EF4-FFF2-40B4-BE49-F238E27FC236}">
                <a16:creationId xmlns:a16="http://schemas.microsoft.com/office/drawing/2014/main" id="{07A67226-BF9C-7AB0-B86A-9F19B5F78397}"/>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22" name="pole tekstowe 21">
            <a:extLst>
              <a:ext uri="{FF2B5EF4-FFF2-40B4-BE49-F238E27FC236}">
                <a16:creationId xmlns:a16="http://schemas.microsoft.com/office/drawing/2014/main" id="{3A63DD4C-6074-75D0-E0B3-8F7DA9260AD2}"/>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23" name="Grafika 22">
            <a:extLst>
              <a:ext uri="{FF2B5EF4-FFF2-40B4-BE49-F238E27FC236}">
                <a16:creationId xmlns:a16="http://schemas.microsoft.com/office/drawing/2014/main" id="{77852683-1287-CE01-051B-474794E89F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33851" y="15039378"/>
            <a:ext cx="4619625" cy="2390775"/>
          </a:xfrm>
          <a:prstGeom prst="rect">
            <a:avLst/>
          </a:prstGeom>
        </p:spPr>
      </p:pic>
      <p:pic>
        <p:nvPicPr>
          <p:cNvPr id="25" name="Grafika 24">
            <a:extLst>
              <a:ext uri="{FF2B5EF4-FFF2-40B4-BE49-F238E27FC236}">
                <a16:creationId xmlns:a16="http://schemas.microsoft.com/office/drawing/2014/main" id="{9CC641DD-0D64-53F9-CED5-E4CEF7F9685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27405" y="15741365"/>
            <a:ext cx="4116960" cy="6547112"/>
          </a:xfrm>
          <a:prstGeom prst="rect">
            <a:avLst/>
          </a:prstGeom>
        </p:spPr>
      </p:pic>
      <p:pic>
        <p:nvPicPr>
          <p:cNvPr id="26" name="Grafika 25">
            <a:extLst>
              <a:ext uri="{FF2B5EF4-FFF2-40B4-BE49-F238E27FC236}">
                <a16:creationId xmlns:a16="http://schemas.microsoft.com/office/drawing/2014/main" id="{1811A080-EB39-7C83-4073-585064B7F25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7136748" y="19833573"/>
            <a:ext cx="2571454" cy="5270208"/>
          </a:xfrm>
          <a:prstGeom prst="rect">
            <a:avLst/>
          </a:prstGeom>
        </p:spPr>
      </p:pic>
      <p:pic>
        <p:nvPicPr>
          <p:cNvPr id="12" name="Grafika 11">
            <a:extLst>
              <a:ext uri="{FF2B5EF4-FFF2-40B4-BE49-F238E27FC236}">
                <a16:creationId xmlns:a16="http://schemas.microsoft.com/office/drawing/2014/main" id="{4CB9C868-185C-03DF-CFC7-84599FC6D5A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62101" y="1350699"/>
            <a:ext cx="4752973" cy="1384183"/>
          </a:xfrm>
          <a:prstGeom prst="rect">
            <a:avLst/>
          </a:prstGeom>
        </p:spPr>
      </p:pic>
      <p:cxnSp>
        <p:nvCxnSpPr>
          <p:cNvPr id="24" name="Łącznik prosty 23">
            <a:extLst>
              <a:ext uri="{FF2B5EF4-FFF2-40B4-BE49-F238E27FC236}">
                <a16:creationId xmlns:a16="http://schemas.microsoft.com/office/drawing/2014/main" id="{510D0C2E-E257-C1B8-84FB-28DBEEED8281}"/>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Łącznik prosty 27">
            <a:extLst>
              <a:ext uri="{FF2B5EF4-FFF2-40B4-BE49-F238E27FC236}">
                <a16:creationId xmlns:a16="http://schemas.microsoft.com/office/drawing/2014/main" id="{30233664-2341-569F-7F8E-DA77FFDA6D0C}"/>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29" name="Grafika 28">
            <a:extLst>
              <a:ext uri="{FF2B5EF4-FFF2-40B4-BE49-F238E27FC236}">
                <a16:creationId xmlns:a16="http://schemas.microsoft.com/office/drawing/2014/main" id="{76574A26-5C36-92B7-150A-3EF9B18DD48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486935" y="28559758"/>
            <a:ext cx="3769969" cy="1174253"/>
          </a:xfrm>
          <a:prstGeom prst="rect">
            <a:avLst/>
          </a:prstGeom>
        </p:spPr>
      </p:pic>
      <p:sp>
        <p:nvSpPr>
          <p:cNvPr id="30" name="pole tekstowe 29">
            <a:extLst>
              <a:ext uri="{FF2B5EF4-FFF2-40B4-BE49-F238E27FC236}">
                <a16:creationId xmlns:a16="http://schemas.microsoft.com/office/drawing/2014/main" id="{84AEFA7C-7A67-341F-A5DD-B77815D5A8C9}"/>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31" name="Prostokąt 30">
            <a:extLst>
              <a:ext uri="{FF2B5EF4-FFF2-40B4-BE49-F238E27FC236}">
                <a16:creationId xmlns:a16="http://schemas.microsoft.com/office/drawing/2014/main" id="{AE62AF76-45AB-3D63-8FB4-96334981ADC9}"/>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32" name="pole tekstowe 31">
            <a:extLst>
              <a:ext uri="{FF2B5EF4-FFF2-40B4-BE49-F238E27FC236}">
                <a16:creationId xmlns:a16="http://schemas.microsoft.com/office/drawing/2014/main" id="{E8F3F595-6C76-2424-9530-D46D7D742C12}"/>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2025</a:t>
            </a:r>
          </a:p>
        </p:txBody>
      </p:sp>
      <p:pic>
        <p:nvPicPr>
          <p:cNvPr id="33" name="Grafika 32">
            <a:extLst>
              <a:ext uri="{FF2B5EF4-FFF2-40B4-BE49-F238E27FC236}">
                <a16:creationId xmlns:a16="http://schemas.microsoft.com/office/drawing/2014/main" id="{99673D82-D169-E4BF-ACD5-59E7C0D6652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5182849" y="1453138"/>
            <a:ext cx="4721223" cy="816513"/>
          </a:xfrm>
          <a:prstGeom prst="rect">
            <a:avLst/>
          </a:prstGeom>
        </p:spPr>
      </p:pic>
      <p:sp>
        <p:nvSpPr>
          <p:cNvPr id="34" name="pole tekstowe 33">
            <a:extLst>
              <a:ext uri="{FF2B5EF4-FFF2-40B4-BE49-F238E27FC236}">
                <a16:creationId xmlns:a16="http://schemas.microsoft.com/office/drawing/2014/main" id="{76B8C0F8-2BC6-E65C-5A64-D2BB78982F94}"/>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58" name="pole tekstowe 57">
            <a:extLst>
              <a:ext uri="{FF2B5EF4-FFF2-40B4-BE49-F238E27FC236}">
                <a16:creationId xmlns:a16="http://schemas.microsoft.com/office/drawing/2014/main" id="{7AD9FD2C-5925-B5E9-A823-9DF2FA870A01}"/>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59" name="pole tekstowe 58">
            <a:extLst>
              <a:ext uri="{FF2B5EF4-FFF2-40B4-BE49-F238E27FC236}">
                <a16:creationId xmlns:a16="http://schemas.microsoft.com/office/drawing/2014/main" id="{9B485C94-1B02-FD20-D669-0930ED085E44}"/>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60" name="pole tekstowe 59">
            <a:extLst>
              <a:ext uri="{FF2B5EF4-FFF2-40B4-BE49-F238E27FC236}">
                <a16:creationId xmlns:a16="http://schemas.microsoft.com/office/drawing/2014/main" id="{E40B3413-0639-2619-5BCC-1330EEB8C3F4}"/>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647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E100"/>
        </a:solidFill>
        <a:effectLst/>
      </p:bgPr>
    </p:bg>
    <p:spTree>
      <p:nvGrpSpPr>
        <p:cNvPr id="1" name="">
          <a:extLst>
            <a:ext uri="{FF2B5EF4-FFF2-40B4-BE49-F238E27FC236}">
              <a16:creationId xmlns:a16="http://schemas.microsoft.com/office/drawing/2014/main" id="{91BCF085-9A54-2A49-13CA-664C0F9AF557}"/>
            </a:ext>
          </a:extLst>
        </p:cNvPr>
        <p:cNvGrpSpPr/>
        <p:nvPr/>
      </p:nvGrpSpPr>
      <p:grpSpPr>
        <a:xfrm>
          <a:off x="0" y="0"/>
          <a:ext cx="0" cy="0"/>
          <a:chOff x="0" y="0"/>
          <a:chExt cx="0" cy="0"/>
        </a:xfrm>
      </p:grpSpPr>
      <p:sp>
        <p:nvSpPr>
          <p:cNvPr id="4" name="Dowolny kształt: kształt 3">
            <a:extLst>
              <a:ext uri="{FF2B5EF4-FFF2-40B4-BE49-F238E27FC236}">
                <a16:creationId xmlns:a16="http://schemas.microsoft.com/office/drawing/2014/main" id="{8F4742A6-70D0-48DB-DDE2-2DAB807BA80F}"/>
              </a:ext>
            </a:extLst>
          </p:cNvPr>
          <p:cNvSpPr/>
          <p:nvPr/>
        </p:nvSpPr>
        <p:spPr>
          <a:xfrm>
            <a:off x="0" y="3717674"/>
            <a:ext cx="21599524" cy="24329943"/>
          </a:xfrm>
          <a:custGeom>
            <a:avLst/>
            <a:gdLst>
              <a:gd name="connsiteX0" fmla="*/ 11268307 w 21599524"/>
              <a:gd name="connsiteY0" fmla="*/ 0 h 24329943"/>
              <a:gd name="connsiteX1" fmla="*/ 13938825 w 21599524"/>
              <a:gd name="connsiteY1" fmla="*/ 3824787 h 24329943"/>
              <a:gd name="connsiteX2" fmla="*/ 15205063 w 21599524"/>
              <a:gd name="connsiteY2" fmla="*/ 2896926 h 24329943"/>
              <a:gd name="connsiteX3" fmla="*/ 21542844 w 21599524"/>
              <a:gd name="connsiteY3" fmla="*/ 6488168 h 24329943"/>
              <a:gd name="connsiteX4" fmla="*/ 21599524 w 21599524"/>
              <a:gd name="connsiteY4" fmla="*/ 6618206 h 24329943"/>
              <a:gd name="connsiteX5" fmla="*/ 21599524 w 21599524"/>
              <a:gd name="connsiteY5" fmla="*/ 18525799 h 24329943"/>
              <a:gd name="connsiteX6" fmla="*/ 15718805 w 21599524"/>
              <a:gd name="connsiteY6" fmla="*/ 23256631 h 24329943"/>
              <a:gd name="connsiteX7" fmla="*/ 14056009 w 21599524"/>
              <a:gd name="connsiteY7" fmla="*/ 21268083 h 24329943"/>
              <a:gd name="connsiteX8" fmla="*/ 12079261 w 21599524"/>
              <a:gd name="connsiteY8" fmla="*/ 24329943 h 24329943"/>
              <a:gd name="connsiteX9" fmla="*/ 4603404 w 21599524"/>
              <a:gd name="connsiteY9" fmla="*/ 23001411 h 24329943"/>
              <a:gd name="connsiteX10" fmla="*/ 0 w 21599524"/>
              <a:gd name="connsiteY10" fmla="*/ 18165605 h 24329943"/>
              <a:gd name="connsiteX11" fmla="*/ 0 w 21599524"/>
              <a:gd name="connsiteY11" fmla="*/ 7563365 h 24329943"/>
              <a:gd name="connsiteX12" fmla="*/ 4224411 w 21599524"/>
              <a:gd name="connsiteY12" fmla="*/ 3365934 h 2432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599524" h="24329943">
                <a:moveTo>
                  <a:pt x="11268307" y="0"/>
                </a:moveTo>
                <a:lnTo>
                  <a:pt x="13938825" y="3824787"/>
                </a:lnTo>
                <a:lnTo>
                  <a:pt x="15205063" y="2896926"/>
                </a:lnTo>
                <a:lnTo>
                  <a:pt x="21542844" y="6488168"/>
                </a:lnTo>
                <a:lnTo>
                  <a:pt x="21599524" y="6618206"/>
                </a:lnTo>
                <a:lnTo>
                  <a:pt x="21599524" y="18525799"/>
                </a:lnTo>
                <a:lnTo>
                  <a:pt x="15718805" y="23256631"/>
                </a:lnTo>
                <a:lnTo>
                  <a:pt x="14056009" y="21268083"/>
                </a:lnTo>
                <a:lnTo>
                  <a:pt x="12079261" y="24329943"/>
                </a:lnTo>
                <a:lnTo>
                  <a:pt x="4603404" y="23001411"/>
                </a:lnTo>
                <a:lnTo>
                  <a:pt x="0" y="18165605"/>
                </a:lnTo>
                <a:lnTo>
                  <a:pt x="0" y="7563365"/>
                </a:lnTo>
                <a:lnTo>
                  <a:pt x="4224411" y="3365934"/>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62" name="pole tekstowe 61">
            <a:extLst>
              <a:ext uri="{FF2B5EF4-FFF2-40B4-BE49-F238E27FC236}">
                <a16:creationId xmlns:a16="http://schemas.microsoft.com/office/drawing/2014/main" id="{36993C8B-838A-98B4-321B-B52008EBC020}"/>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63" name="pole tekstowe 62">
            <a:extLst>
              <a:ext uri="{FF2B5EF4-FFF2-40B4-BE49-F238E27FC236}">
                <a16:creationId xmlns:a16="http://schemas.microsoft.com/office/drawing/2014/main" id="{C1CF5D09-88ED-09B7-230F-939574CF45C2}"/>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64" name="pole tekstowe 63">
            <a:extLst>
              <a:ext uri="{FF2B5EF4-FFF2-40B4-BE49-F238E27FC236}">
                <a16:creationId xmlns:a16="http://schemas.microsoft.com/office/drawing/2014/main" id="{6ECF84C2-0D4F-087E-83C5-10267BA8AE7D}"/>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65" name="pole tekstowe 64">
            <a:extLst>
              <a:ext uri="{FF2B5EF4-FFF2-40B4-BE49-F238E27FC236}">
                <a16:creationId xmlns:a16="http://schemas.microsoft.com/office/drawing/2014/main" id="{03308E42-BCA0-6068-C853-EC322F9E643A}"/>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66" name="pole tekstowe 65">
            <a:extLst>
              <a:ext uri="{FF2B5EF4-FFF2-40B4-BE49-F238E27FC236}">
                <a16:creationId xmlns:a16="http://schemas.microsoft.com/office/drawing/2014/main" id="{5F79A830-34E8-8884-C77A-4F682A52CB88}"/>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67" name="pole tekstowe 66">
            <a:extLst>
              <a:ext uri="{FF2B5EF4-FFF2-40B4-BE49-F238E27FC236}">
                <a16:creationId xmlns:a16="http://schemas.microsoft.com/office/drawing/2014/main" id="{F11AE850-F198-ECF8-9564-D0E8367566CD}"/>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68" name="pole tekstowe 67">
            <a:extLst>
              <a:ext uri="{FF2B5EF4-FFF2-40B4-BE49-F238E27FC236}">
                <a16:creationId xmlns:a16="http://schemas.microsoft.com/office/drawing/2014/main" id="{9BE397F8-FC97-AFFF-CBFC-5DF16345B2A0}"/>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69" name="pole tekstowe 68">
            <a:extLst>
              <a:ext uri="{FF2B5EF4-FFF2-40B4-BE49-F238E27FC236}">
                <a16:creationId xmlns:a16="http://schemas.microsoft.com/office/drawing/2014/main" id="{E24CB952-49F2-FAA8-FD2F-BDE6C4683DF2}"/>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70" name="pole tekstowe 69">
            <a:extLst>
              <a:ext uri="{FF2B5EF4-FFF2-40B4-BE49-F238E27FC236}">
                <a16:creationId xmlns:a16="http://schemas.microsoft.com/office/drawing/2014/main" id="{634B44BF-579D-9FB6-9F21-BC144573D36F}"/>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71" name="pole tekstowe 70">
            <a:extLst>
              <a:ext uri="{FF2B5EF4-FFF2-40B4-BE49-F238E27FC236}">
                <a16:creationId xmlns:a16="http://schemas.microsoft.com/office/drawing/2014/main" id="{0C48E404-EA15-59FB-2FC8-1209862BFA1F}"/>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72" name="Grafika 71">
            <a:extLst>
              <a:ext uri="{FF2B5EF4-FFF2-40B4-BE49-F238E27FC236}">
                <a16:creationId xmlns:a16="http://schemas.microsoft.com/office/drawing/2014/main" id="{CF2B6FCE-158F-D6C0-EC38-C64070A38E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851" y="15039378"/>
            <a:ext cx="4619625" cy="2390775"/>
          </a:xfrm>
          <a:prstGeom prst="rect">
            <a:avLst/>
          </a:prstGeom>
        </p:spPr>
      </p:pic>
      <p:pic>
        <p:nvPicPr>
          <p:cNvPr id="73" name="Grafika 72">
            <a:extLst>
              <a:ext uri="{FF2B5EF4-FFF2-40B4-BE49-F238E27FC236}">
                <a16:creationId xmlns:a16="http://schemas.microsoft.com/office/drawing/2014/main" id="{4D9CF3EA-EDF4-4CA5-C3ED-9F838D74F6B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7405" y="15741365"/>
            <a:ext cx="4116960" cy="6547112"/>
          </a:xfrm>
          <a:prstGeom prst="rect">
            <a:avLst/>
          </a:prstGeom>
        </p:spPr>
      </p:pic>
      <p:pic>
        <p:nvPicPr>
          <p:cNvPr id="74" name="Grafika 73">
            <a:extLst>
              <a:ext uri="{FF2B5EF4-FFF2-40B4-BE49-F238E27FC236}">
                <a16:creationId xmlns:a16="http://schemas.microsoft.com/office/drawing/2014/main" id="{15BE1EBE-8C63-64D0-D7A2-86BA25FC38A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36748" y="19833573"/>
            <a:ext cx="2571454" cy="5270208"/>
          </a:xfrm>
          <a:prstGeom prst="rect">
            <a:avLst/>
          </a:prstGeom>
        </p:spPr>
      </p:pic>
      <p:pic>
        <p:nvPicPr>
          <p:cNvPr id="75" name="Grafika 74">
            <a:extLst>
              <a:ext uri="{FF2B5EF4-FFF2-40B4-BE49-F238E27FC236}">
                <a16:creationId xmlns:a16="http://schemas.microsoft.com/office/drawing/2014/main" id="{47DAA686-5EAD-3A73-1A99-8E191313452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62101" y="1350699"/>
            <a:ext cx="4752973" cy="1384183"/>
          </a:xfrm>
          <a:prstGeom prst="rect">
            <a:avLst/>
          </a:prstGeom>
        </p:spPr>
      </p:pic>
      <p:cxnSp>
        <p:nvCxnSpPr>
          <p:cNvPr id="76" name="Łącznik prosty 75">
            <a:extLst>
              <a:ext uri="{FF2B5EF4-FFF2-40B4-BE49-F238E27FC236}">
                <a16:creationId xmlns:a16="http://schemas.microsoft.com/office/drawing/2014/main" id="{F0ADE4A4-7B13-A494-6624-43757477646D}"/>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Łącznik prosty 76">
            <a:extLst>
              <a:ext uri="{FF2B5EF4-FFF2-40B4-BE49-F238E27FC236}">
                <a16:creationId xmlns:a16="http://schemas.microsoft.com/office/drawing/2014/main" id="{0F78FD37-D4E6-859B-7127-4D1B0334CF3F}"/>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78" name="Grafika 77">
            <a:extLst>
              <a:ext uri="{FF2B5EF4-FFF2-40B4-BE49-F238E27FC236}">
                <a16:creationId xmlns:a16="http://schemas.microsoft.com/office/drawing/2014/main" id="{47C8BE4D-2F07-EADF-E79B-23D02F80D7E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86935" y="28559758"/>
            <a:ext cx="3769969" cy="1174253"/>
          </a:xfrm>
          <a:prstGeom prst="rect">
            <a:avLst/>
          </a:prstGeom>
        </p:spPr>
      </p:pic>
      <p:sp>
        <p:nvSpPr>
          <p:cNvPr id="79" name="pole tekstowe 78">
            <a:extLst>
              <a:ext uri="{FF2B5EF4-FFF2-40B4-BE49-F238E27FC236}">
                <a16:creationId xmlns:a16="http://schemas.microsoft.com/office/drawing/2014/main" id="{68B4178B-1636-A229-3B3D-A6EE2B3FCCEA}"/>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80" name="Prostokąt 79">
            <a:extLst>
              <a:ext uri="{FF2B5EF4-FFF2-40B4-BE49-F238E27FC236}">
                <a16:creationId xmlns:a16="http://schemas.microsoft.com/office/drawing/2014/main" id="{170087E5-4DC7-53C4-1BC5-DAD55C38DA22}"/>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81" name="pole tekstowe 80">
            <a:extLst>
              <a:ext uri="{FF2B5EF4-FFF2-40B4-BE49-F238E27FC236}">
                <a16:creationId xmlns:a16="http://schemas.microsoft.com/office/drawing/2014/main" id="{7549EF51-C3FD-EA5A-0C63-B741CB6F49A4}"/>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2025</a:t>
            </a:r>
          </a:p>
        </p:txBody>
      </p:sp>
      <p:pic>
        <p:nvPicPr>
          <p:cNvPr id="82" name="Grafika 81">
            <a:extLst>
              <a:ext uri="{FF2B5EF4-FFF2-40B4-BE49-F238E27FC236}">
                <a16:creationId xmlns:a16="http://schemas.microsoft.com/office/drawing/2014/main" id="{4F557840-5EA3-DFCA-8406-547D7BCE3EC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182849" y="1453138"/>
            <a:ext cx="4721223" cy="816513"/>
          </a:xfrm>
          <a:prstGeom prst="rect">
            <a:avLst/>
          </a:prstGeom>
        </p:spPr>
      </p:pic>
      <p:sp>
        <p:nvSpPr>
          <p:cNvPr id="83" name="pole tekstowe 82">
            <a:extLst>
              <a:ext uri="{FF2B5EF4-FFF2-40B4-BE49-F238E27FC236}">
                <a16:creationId xmlns:a16="http://schemas.microsoft.com/office/drawing/2014/main" id="{FC52DCA5-701A-545C-C753-A8EAC18A4CE3}"/>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84" name="pole tekstowe 83">
            <a:extLst>
              <a:ext uri="{FF2B5EF4-FFF2-40B4-BE49-F238E27FC236}">
                <a16:creationId xmlns:a16="http://schemas.microsoft.com/office/drawing/2014/main" id="{947DBFAF-1ECA-1C4A-7C13-B6AB93A5B216}"/>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85" name="pole tekstowe 84">
            <a:extLst>
              <a:ext uri="{FF2B5EF4-FFF2-40B4-BE49-F238E27FC236}">
                <a16:creationId xmlns:a16="http://schemas.microsoft.com/office/drawing/2014/main" id="{2400CFD4-5457-CED9-451C-A9F38735DBBC}"/>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86" name="pole tekstowe 85">
            <a:extLst>
              <a:ext uri="{FF2B5EF4-FFF2-40B4-BE49-F238E27FC236}">
                <a16:creationId xmlns:a16="http://schemas.microsoft.com/office/drawing/2014/main" id="{AD3ECE2F-4B08-408B-57DE-25043CF5F98A}"/>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7150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0CFF55-B09A-85B3-E025-93D039440086}"/>
            </a:ext>
          </a:extLst>
        </p:cNvPr>
        <p:cNvGrpSpPr/>
        <p:nvPr/>
      </p:nvGrpSpPr>
      <p:grpSpPr>
        <a:xfrm>
          <a:off x="0" y="0"/>
          <a:ext cx="0" cy="0"/>
          <a:chOff x="0" y="0"/>
          <a:chExt cx="0" cy="0"/>
        </a:xfrm>
      </p:grpSpPr>
      <p:sp>
        <p:nvSpPr>
          <p:cNvPr id="2" name="pole tekstowe 1">
            <a:extLst>
              <a:ext uri="{FF2B5EF4-FFF2-40B4-BE49-F238E27FC236}">
                <a16:creationId xmlns:a16="http://schemas.microsoft.com/office/drawing/2014/main" id="{37B8DB7E-B333-7B5E-C804-67A73B147946}"/>
              </a:ext>
            </a:extLst>
          </p:cNvPr>
          <p:cNvSpPr txBox="1"/>
          <p:nvPr/>
        </p:nvSpPr>
        <p:spPr>
          <a:xfrm>
            <a:off x="1695449" y="8389731"/>
            <a:ext cx="3092513"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wstęp</a:t>
            </a:r>
          </a:p>
        </p:txBody>
      </p:sp>
      <p:sp>
        <p:nvSpPr>
          <p:cNvPr id="3" name="pole tekstowe 2">
            <a:extLst>
              <a:ext uri="{FF2B5EF4-FFF2-40B4-BE49-F238E27FC236}">
                <a16:creationId xmlns:a16="http://schemas.microsoft.com/office/drawing/2014/main" id="{30F1BE14-16D7-16B8-AD75-2227FC5147C0}"/>
              </a:ext>
            </a:extLst>
          </p:cNvPr>
          <p:cNvSpPr txBox="1"/>
          <p:nvPr/>
        </p:nvSpPr>
        <p:spPr>
          <a:xfrm>
            <a:off x="1695449" y="11527691"/>
            <a:ext cx="3321743" cy="1323439"/>
          </a:xfrm>
          <a:prstGeom prst="rect">
            <a:avLst/>
          </a:prstGeom>
        </p:spPr>
        <p:txBody>
          <a:bodyPr wrap="none" rtlCol="0">
            <a:spAutoFit/>
          </a:bodyPr>
          <a:lstStyle/>
          <a:p>
            <a:r>
              <a:rPr lang="pl-PL" sz="8000" b="1" dirty="0">
                <a:latin typeface="Arial" panose="020B0604020202020204" pitchFamily="34" charset="0"/>
                <a:cs typeface="Arial" panose="020B0604020202020204" pitchFamily="34" charset="0"/>
              </a:rPr>
              <a:t>wyniki</a:t>
            </a:r>
          </a:p>
        </p:txBody>
      </p:sp>
      <p:sp>
        <p:nvSpPr>
          <p:cNvPr id="4" name="pole tekstowe 3">
            <a:extLst>
              <a:ext uri="{FF2B5EF4-FFF2-40B4-BE49-F238E27FC236}">
                <a16:creationId xmlns:a16="http://schemas.microsoft.com/office/drawing/2014/main" id="{008227CC-EB23-C45A-D9ED-C92CBAA71B3D}"/>
              </a:ext>
            </a:extLst>
          </p:cNvPr>
          <p:cNvSpPr txBox="1"/>
          <p:nvPr/>
        </p:nvSpPr>
        <p:spPr>
          <a:xfrm>
            <a:off x="10799762" y="8389731"/>
            <a:ext cx="9195146"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materiały i metody</a:t>
            </a:r>
          </a:p>
        </p:txBody>
      </p:sp>
      <p:sp>
        <p:nvSpPr>
          <p:cNvPr id="5" name="pole tekstowe 4">
            <a:extLst>
              <a:ext uri="{FF2B5EF4-FFF2-40B4-BE49-F238E27FC236}">
                <a16:creationId xmlns:a16="http://schemas.microsoft.com/office/drawing/2014/main" id="{9CF6EDF5-A459-809F-C44B-3B3F9F0B2283}"/>
              </a:ext>
            </a:extLst>
          </p:cNvPr>
          <p:cNvSpPr txBox="1"/>
          <p:nvPr/>
        </p:nvSpPr>
        <p:spPr>
          <a:xfrm>
            <a:off x="10799761" y="18246192"/>
            <a:ext cx="9422772"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wnioski - dyskusja</a:t>
            </a:r>
          </a:p>
        </p:txBody>
      </p:sp>
      <p:sp>
        <p:nvSpPr>
          <p:cNvPr id="6" name="pole tekstowe 5">
            <a:extLst>
              <a:ext uri="{FF2B5EF4-FFF2-40B4-BE49-F238E27FC236}">
                <a16:creationId xmlns:a16="http://schemas.microsoft.com/office/drawing/2014/main" id="{B40CEB3C-D889-A54C-B2CB-9AAB1E082DDE}"/>
              </a:ext>
            </a:extLst>
          </p:cNvPr>
          <p:cNvSpPr txBox="1"/>
          <p:nvPr/>
        </p:nvSpPr>
        <p:spPr>
          <a:xfrm>
            <a:off x="1581635" y="23508393"/>
            <a:ext cx="3206327" cy="1323439"/>
          </a:xfrm>
          <a:prstGeom prst="rect">
            <a:avLst/>
          </a:prstGeom>
          <a:noFill/>
        </p:spPr>
        <p:txBody>
          <a:bodyPr wrap="none" rtlCol="0">
            <a:spAutoFit/>
          </a:bodyPr>
          <a:lstStyle/>
          <a:p>
            <a:r>
              <a:rPr lang="pl-PL" sz="8000" b="1" dirty="0">
                <a:latin typeface="Arial" panose="020B0604020202020204" pitchFamily="34" charset="0"/>
                <a:cs typeface="Arial" panose="020B0604020202020204" pitchFamily="34" charset="0"/>
              </a:rPr>
              <a:t>źródła</a:t>
            </a:r>
          </a:p>
        </p:txBody>
      </p:sp>
      <p:sp>
        <p:nvSpPr>
          <p:cNvPr id="7" name="pole tekstowe 6">
            <a:extLst>
              <a:ext uri="{FF2B5EF4-FFF2-40B4-BE49-F238E27FC236}">
                <a16:creationId xmlns:a16="http://schemas.microsoft.com/office/drawing/2014/main" id="{4835444F-35A9-F942-F0D8-B4166CD5A92E}"/>
              </a:ext>
            </a:extLst>
          </p:cNvPr>
          <p:cNvSpPr txBox="1"/>
          <p:nvPr/>
        </p:nvSpPr>
        <p:spPr>
          <a:xfrm>
            <a:off x="1581635" y="24995514"/>
            <a:ext cx="10191265" cy="2246769"/>
          </a:xfrm>
          <a:prstGeom prst="rect">
            <a:avLst/>
          </a:prstGeom>
          <a:noFill/>
        </p:spPr>
        <p:txBody>
          <a:bodyPr wrap="square" rtlCol="0">
            <a:spAutoFit/>
          </a:bodyPr>
          <a:lstStyle/>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pl-PL" sz="2000" b="1" dirty="0">
                <a:latin typeface="Arial" panose="020B0604020202020204" pitchFamily="34" charset="0"/>
                <a:cs typeface="Arial" panose="020B0604020202020204" pitchFamily="34" charset="0"/>
              </a:rPr>
              <a:t>W</a:t>
            </a:r>
            <a:r>
              <a:rPr lang="en-US" sz="2000" b="1" dirty="0">
                <a:latin typeface="Arial" panose="020B0604020202020204" pitchFamily="34" charset="0"/>
                <a:cs typeface="Arial" panose="020B0604020202020204" pitchFamily="34" charset="0"/>
              </a:rPr>
              <a:t>hen an unknown </a:t>
            </a:r>
            <a:r>
              <a:rPr lang="en-US" sz="2000" dirty="0">
                <a:latin typeface="Arial" panose="020B0604020202020204" pitchFamily="34" charset="0"/>
                <a:cs typeface="Arial" panose="020B0604020202020204" pitchFamily="34" charset="0"/>
              </a:rPr>
              <a:t>printer took a galley of type and scrambled it to make a type</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has been the industry's standard dummy text ever since the 1500s</a:t>
            </a:r>
          </a:p>
          <a:p>
            <a:pPr marL="457200" indent="-457200">
              <a:buFont typeface="Wingdings" panose="05000000000000000000" pitchFamily="2" charset="2"/>
              <a:buChar char="§"/>
            </a:pPr>
            <a:r>
              <a:rPr lang="en-US" sz="2000" b="1" dirty="0">
                <a:latin typeface="Arial" panose="020B0604020202020204" pitchFamily="34" charset="0"/>
                <a:cs typeface="Arial" panose="020B0604020202020204" pitchFamily="34" charset="0"/>
              </a:rPr>
              <a:t>Lorem Ipsum </a:t>
            </a:r>
            <a:r>
              <a:rPr lang="en-US" sz="2000" dirty="0">
                <a:latin typeface="Arial" panose="020B0604020202020204" pitchFamily="34" charset="0"/>
                <a:cs typeface="Arial" panose="020B0604020202020204" pitchFamily="34" charset="0"/>
              </a:rPr>
              <a:t>is simply dummy text of the printing and typesetting industry</a:t>
            </a:r>
            <a:endParaRPr lang="pl-PL" sz="20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endParaRPr lang="pl-PL" sz="2000" dirty="0">
              <a:latin typeface="Arial" panose="020B0604020202020204" pitchFamily="34" charset="0"/>
              <a:cs typeface="Arial" panose="020B0604020202020204" pitchFamily="34" charset="0"/>
            </a:endParaRPr>
          </a:p>
        </p:txBody>
      </p:sp>
      <p:sp>
        <p:nvSpPr>
          <p:cNvPr id="8" name="pole tekstowe 7">
            <a:extLst>
              <a:ext uri="{FF2B5EF4-FFF2-40B4-BE49-F238E27FC236}">
                <a16:creationId xmlns:a16="http://schemas.microsoft.com/office/drawing/2014/main" id="{2E847F1D-7BD3-F209-37FD-63B5D5B96B1D}"/>
              </a:ext>
            </a:extLst>
          </p:cNvPr>
          <p:cNvSpPr txBox="1"/>
          <p:nvPr/>
        </p:nvSpPr>
        <p:spPr>
          <a:xfrm>
            <a:off x="10799761" y="19779246"/>
            <a:ext cx="5718433" cy="4247317"/>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9" name="pole tekstowe 8">
            <a:extLst>
              <a:ext uri="{FF2B5EF4-FFF2-40B4-BE49-F238E27FC236}">
                <a16:creationId xmlns:a16="http://schemas.microsoft.com/office/drawing/2014/main" id="{AA09DAF8-BE73-42DF-A0A5-B15EA1597211}"/>
              </a:ext>
            </a:extLst>
          </p:cNvPr>
          <p:cNvSpPr txBox="1"/>
          <p:nvPr/>
        </p:nvSpPr>
        <p:spPr>
          <a:xfrm>
            <a:off x="10799760" y="9810434"/>
            <a:ext cx="9104312" cy="480131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r>
              <a:rPr lang="pl-PL"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 dummy text of the printing and typesetting industry. Lorem Ipsum has been the industry's standard dummy text ever since the 1500s, when an unknown printer took.</a:t>
            </a:r>
            <a:endParaRPr lang="pl-PL" dirty="0">
              <a:latin typeface="Arial" panose="020B0604020202020204" pitchFamily="34" charset="0"/>
              <a:cs typeface="Arial" panose="020B0604020202020204" pitchFamily="34" charset="0"/>
            </a:endParaRPr>
          </a:p>
          <a:p>
            <a:endParaRPr lang="pl-PL"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a:t>
            </a:r>
          </a:p>
        </p:txBody>
      </p:sp>
      <p:sp>
        <p:nvSpPr>
          <p:cNvPr id="11" name="pole tekstowe 10">
            <a:extLst>
              <a:ext uri="{FF2B5EF4-FFF2-40B4-BE49-F238E27FC236}">
                <a16:creationId xmlns:a16="http://schemas.microsoft.com/office/drawing/2014/main" id="{E7D89AAC-FFC2-3E35-1E40-923B995DF595}"/>
              </a:ext>
            </a:extLst>
          </p:cNvPr>
          <p:cNvSpPr txBox="1"/>
          <p:nvPr/>
        </p:nvSpPr>
        <p:spPr>
          <a:xfrm>
            <a:off x="1695449" y="9732757"/>
            <a:ext cx="800371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a:t>
            </a:r>
            <a:r>
              <a:rPr lang="en-US" dirty="0" err="1">
                <a:latin typeface="Arial" panose="020B0604020202020204" pitchFamily="34" charset="0"/>
                <a:cs typeface="Arial" panose="020B0604020202020204" pitchFamily="34" charset="0"/>
              </a:rPr>
              <a:t>scramb</a:t>
            </a:r>
            <a:r>
              <a:rPr lang="pl-PL"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led it to make a type specimen book. It has survived not only five centuries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12" name="pole tekstowe 11">
            <a:extLst>
              <a:ext uri="{FF2B5EF4-FFF2-40B4-BE49-F238E27FC236}">
                <a16:creationId xmlns:a16="http://schemas.microsoft.com/office/drawing/2014/main" id="{9E0ECE8C-6E71-6F9A-57E4-4711197436CF}"/>
              </a:ext>
            </a:extLst>
          </p:cNvPr>
          <p:cNvSpPr txBox="1"/>
          <p:nvPr/>
        </p:nvSpPr>
        <p:spPr>
          <a:xfrm>
            <a:off x="1695449" y="13130945"/>
            <a:ext cx="7780872"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Lorem Ipsum is simply80%70%90% dummy text of the printing and typesetting industry. Lorem Ipsum has been the industry's standard dummy text ever since the 1500s</a:t>
            </a:r>
            <a:r>
              <a:rPr lang="pl-PL"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13" name="Grafika 12">
            <a:extLst>
              <a:ext uri="{FF2B5EF4-FFF2-40B4-BE49-F238E27FC236}">
                <a16:creationId xmlns:a16="http://schemas.microsoft.com/office/drawing/2014/main" id="{2F47E856-15D1-98C4-8383-25C9D758D07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851" y="15039378"/>
            <a:ext cx="4619625" cy="2390775"/>
          </a:xfrm>
          <a:prstGeom prst="rect">
            <a:avLst/>
          </a:prstGeom>
        </p:spPr>
      </p:pic>
      <p:pic>
        <p:nvPicPr>
          <p:cNvPr id="14" name="Grafika 13">
            <a:extLst>
              <a:ext uri="{FF2B5EF4-FFF2-40B4-BE49-F238E27FC236}">
                <a16:creationId xmlns:a16="http://schemas.microsoft.com/office/drawing/2014/main" id="{9FC63CD3-299F-F716-7A01-6127307722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27405" y="15741365"/>
            <a:ext cx="4116960" cy="6547112"/>
          </a:xfrm>
          <a:prstGeom prst="rect">
            <a:avLst/>
          </a:prstGeom>
        </p:spPr>
      </p:pic>
      <p:pic>
        <p:nvPicPr>
          <p:cNvPr id="15" name="Grafika 14">
            <a:extLst>
              <a:ext uri="{FF2B5EF4-FFF2-40B4-BE49-F238E27FC236}">
                <a16:creationId xmlns:a16="http://schemas.microsoft.com/office/drawing/2014/main" id="{6B92D9BB-1249-F218-200F-E99BAE186A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136748" y="19833573"/>
            <a:ext cx="2571454" cy="5270208"/>
          </a:xfrm>
          <a:prstGeom prst="rect">
            <a:avLst/>
          </a:prstGeom>
        </p:spPr>
      </p:pic>
      <p:pic>
        <p:nvPicPr>
          <p:cNvPr id="16" name="Grafika 15">
            <a:extLst>
              <a:ext uri="{FF2B5EF4-FFF2-40B4-BE49-F238E27FC236}">
                <a16:creationId xmlns:a16="http://schemas.microsoft.com/office/drawing/2014/main" id="{AF3A6F03-BCB8-4A4B-5573-DF9DE76DBF2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62101" y="1350699"/>
            <a:ext cx="4752973" cy="1384183"/>
          </a:xfrm>
          <a:prstGeom prst="rect">
            <a:avLst/>
          </a:prstGeom>
        </p:spPr>
      </p:pic>
      <p:cxnSp>
        <p:nvCxnSpPr>
          <p:cNvPr id="17" name="Łącznik prosty 16">
            <a:extLst>
              <a:ext uri="{FF2B5EF4-FFF2-40B4-BE49-F238E27FC236}">
                <a16:creationId xmlns:a16="http://schemas.microsoft.com/office/drawing/2014/main" id="{5F4303B7-9319-6963-0B20-BE701CD9D6CA}"/>
              </a:ext>
            </a:extLst>
          </p:cNvPr>
          <p:cNvCxnSpPr/>
          <p:nvPr/>
        </p:nvCxnSpPr>
        <p:spPr>
          <a:xfrm>
            <a:off x="1695449" y="3343164"/>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a:extLst>
              <a:ext uri="{FF2B5EF4-FFF2-40B4-BE49-F238E27FC236}">
                <a16:creationId xmlns:a16="http://schemas.microsoft.com/office/drawing/2014/main" id="{368FA3DC-C0D7-2DDC-E535-D77C09A2E9E8}"/>
              </a:ext>
            </a:extLst>
          </p:cNvPr>
          <p:cNvCxnSpPr/>
          <p:nvPr/>
        </p:nvCxnSpPr>
        <p:spPr>
          <a:xfrm>
            <a:off x="1695449" y="27937879"/>
            <a:ext cx="182086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Grafika 18">
            <a:extLst>
              <a:ext uri="{FF2B5EF4-FFF2-40B4-BE49-F238E27FC236}">
                <a16:creationId xmlns:a16="http://schemas.microsoft.com/office/drawing/2014/main" id="{DF39956E-32EB-FFDB-4BA8-83F431BDAA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86935" y="28559758"/>
            <a:ext cx="3769969" cy="1174253"/>
          </a:xfrm>
          <a:prstGeom prst="rect">
            <a:avLst/>
          </a:prstGeom>
        </p:spPr>
      </p:pic>
      <p:sp>
        <p:nvSpPr>
          <p:cNvPr id="21" name="pole tekstowe 20">
            <a:extLst>
              <a:ext uri="{FF2B5EF4-FFF2-40B4-BE49-F238E27FC236}">
                <a16:creationId xmlns:a16="http://schemas.microsoft.com/office/drawing/2014/main" id="{5F88D7C2-3B89-C49C-8AE9-026B5BFFCDB1}"/>
              </a:ext>
            </a:extLst>
          </p:cNvPr>
          <p:cNvSpPr txBox="1"/>
          <p:nvPr/>
        </p:nvSpPr>
        <p:spPr>
          <a:xfrm>
            <a:off x="5592761" y="28639053"/>
            <a:ext cx="11950699" cy="1015663"/>
          </a:xfrm>
          <a:prstGeom prst="rect">
            <a:avLst/>
          </a:prstGeom>
          <a:noFill/>
        </p:spPr>
        <p:txBody>
          <a:bodyPr wrap="square" rtlCol="0">
            <a:spAutoFit/>
          </a:bodyPr>
          <a:lstStyle/>
          <a:p>
            <a:r>
              <a:rPr lang="pl-PL" sz="2000" dirty="0">
                <a:latin typeface="Arial" panose="020B0604020202020204" pitchFamily="34" charset="0"/>
                <a:cs typeface="Arial" panose="020B0604020202020204" pitchFamily="34" charset="0"/>
              </a:rPr>
              <a:t>Projekt dofinansowany ze środków budżetu państwa, </a:t>
            </a:r>
          </a:p>
          <a:p>
            <a:r>
              <a:rPr lang="pl-PL" sz="2000" dirty="0">
                <a:latin typeface="Arial" panose="020B0604020202020204" pitchFamily="34" charset="0"/>
                <a:cs typeface="Arial" panose="020B0604020202020204" pitchFamily="34" charset="0"/>
              </a:rPr>
              <a:t>przyznanych przez Ministra Nauki w ramach Programu </a:t>
            </a:r>
          </a:p>
          <a:p>
            <a:r>
              <a:rPr lang="pl-PL" sz="2000" dirty="0">
                <a:latin typeface="Arial" panose="020B0604020202020204" pitchFamily="34" charset="0"/>
                <a:cs typeface="Arial" panose="020B0604020202020204" pitchFamily="34" charset="0"/>
              </a:rPr>
              <a:t>„Społeczna Odpowiedzialność Nauki II”</a:t>
            </a:r>
          </a:p>
        </p:txBody>
      </p:sp>
      <p:sp>
        <p:nvSpPr>
          <p:cNvPr id="24" name="Prostokąt 23">
            <a:extLst>
              <a:ext uri="{FF2B5EF4-FFF2-40B4-BE49-F238E27FC236}">
                <a16:creationId xmlns:a16="http://schemas.microsoft.com/office/drawing/2014/main" id="{8ED07A89-9793-3779-CFA7-48F1A6BF5F2D}"/>
              </a:ext>
            </a:extLst>
          </p:cNvPr>
          <p:cNvSpPr/>
          <p:nvPr/>
        </p:nvSpPr>
        <p:spPr>
          <a:xfrm>
            <a:off x="8085135" y="1301212"/>
            <a:ext cx="5429249" cy="1120365"/>
          </a:xfrm>
          <a:prstGeom prst="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3000" dirty="0">
                <a:solidFill>
                  <a:schemeClr val="tx1"/>
                </a:solidFill>
              </a:rPr>
              <a:t>Usuń ten prostokąt </a:t>
            </a:r>
          </a:p>
          <a:p>
            <a:pPr algn="ctr"/>
            <a:r>
              <a:rPr lang="pl-PL" sz="3000" dirty="0">
                <a:solidFill>
                  <a:schemeClr val="tx1"/>
                </a:solidFill>
              </a:rPr>
              <a:t>i umieść tu logotyp uczelni</a:t>
            </a:r>
          </a:p>
        </p:txBody>
      </p:sp>
      <p:sp>
        <p:nvSpPr>
          <p:cNvPr id="28" name="pole tekstowe 27">
            <a:extLst>
              <a:ext uri="{FF2B5EF4-FFF2-40B4-BE49-F238E27FC236}">
                <a16:creationId xmlns:a16="http://schemas.microsoft.com/office/drawing/2014/main" id="{46BA00BD-0688-14FF-BC86-006F501FDF83}"/>
              </a:ext>
            </a:extLst>
          </p:cNvPr>
          <p:cNvSpPr txBox="1"/>
          <p:nvPr/>
        </p:nvSpPr>
        <p:spPr>
          <a:xfrm>
            <a:off x="18866611" y="2758462"/>
            <a:ext cx="1037463" cy="553998"/>
          </a:xfrm>
          <a:prstGeom prst="rect">
            <a:avLst/>
          </a:prstGeom>
          <a:noFill/>
        </p:spPr>
        <p:txBody>
          <a:bodyPr wrap="none" rtlCol="0">
            <a:spAutoFit/>
          </a:bodyPr>
          <a:lstStyle/>
          <a:p>
            <a:r>
              <a:rPr lang="pl-PL" sz="3000" b="1" dirty="0">
                <a:latin typeface="Arial" panose="020B0604020202020204" pitchFamily="34" charset="0"/>
                <a:cs typeface="Arial" panose="020B0604020202020204" pitchFamily="34" charset="0"/>
              </a:rPr>
              <a:t>2025</a:t>
            </a:r>
          </a:p>
        </p:txBody>
      </p:sp>
      <p:pic>
        <p:nvPicPr>
          <p:cNvPr id="30" name="Grafika 29">
            <a:extLst>
              <a:ext uri="{FF2B5EF4-FFF2-40B4-BE49-F238E27FC236}">
                <a16:creationId xmlns:a16="http://schemas.microsoft.com/office/drawing/2014/main" id="{0A441101-24F5-C8ED-B96F-93CE8BADE76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182849" y="1453138"/>
            <a:ext cx="4721223" cy="816513"/>
          </a:xfrm>
          <a:prstGeom prst="rect">
            <a:avLst/>
          </a:prstGeom>
        </p:spPr>
      </p:pic>
      <p:sp>
        <p:nvSpPr>
          <p:cNvPr id="31" name="pole tekstowe 30">
            <a:extLst>
              <a:ext uri="{FF2B5EF4-FFF2-40B4-BE49-F238E27FC236}">
                <a16:creationId xmlns:a16="http://schemas.microsoft.com/office/drawing/2014/main" id="{DFE5F0BB-9DFE-9EB6-0582-C998A3EDAD26}"/>
              </a:ext>
            </a:extLst>
          </p:cNvPr>
          <p:cNvSpPr txBox="1"/>
          <p:nvPr/>
        </p:nvSpPr>
        <p:spPr>
          <a:xfrm>
            <a:off x="1695449" y="3777559"/>
            <a:ext cx="17784036" cy="3979359"/>
          </a:xfrm>
          <a:prstGeom prst="rect">
            <a:avLst/>
          </a:prstGeom>
          <a:noFill/>
        </p:spPr>
        <p:txBody>
          <a:bodyPr wrap="none" rtlCol="0">
            <a:spAutoFit/>
          </a:bodyPr>
          <a:lstStyle/>
          <a:p>
            <a:r>
              <a:rPr lang="pl-PL" sz="10000" b="1" dirty="0">
                <a:latin typeface="Arial" panose="020B0604020202020204" pitchFamily="34" charset="0"/>
                <a:cs typeface="Arial" panose="020B0604020202020204" pitchFamily="34" charset="0"/>
              </a:rPr>
              <a:t>miejsce na tytuł </a:t>
            </a:r>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r>
              <a:rPr lang="pl-PL" sz="10000" b="1" dirty="0" err="1">
                <a:latin typeface="Arial" panose="020B0604020202020204" pitchFamily="34" charset="0"/>
                <a:cs typeface="Arial" panose="020B0604020202020204" pitchFamily="34" charset="0"/>
              </a:rPr>
              <a:t>lorem</a:t>
            </a:r>
            <a:r>
              <a:rPr lang="pl-PL" sz="10000" b="1" dirty="0">
                <a:latin typeface="Arial" panose="020B0604020202020204" pitchFamily="34" charset="0"/>
                <a:cs typeface="Arial" panose="020B0604020202020204" pitchFamily="34" charset="0"/>
              </a:rPr>
              <a:t> </a:t>
            </a:r>
            <a:r>
              <a:rPr lang="pl-PL" sz="10000" b="1" dirty="0" err="1">
                <a:latin typeface="Arial" panose="020B0604020202020204" pitchFamily="34" charset="0"/>
                <a:cs typeface="Arial" panose="020B0604020202020204" pitchFamily="34" charset="0"/>
              </a:rPr>
              <a:t>ipsum</a:t>
            </a:r>
            <a:endParaRPr lang="pl-PL" sz="10000" b="1" dirty="0">
              <a:latin typeface="Arial" panose="020B0604020202020204" pitchFamily="34" charset="0"/>
              <a:cs typeface="Arial" panose="020B0604020202020204" pitchFamily="34" charset="0"/>
            </a:endParaRPr>
          </a:p>
          <a:p>
            <a:pPr>
              <a:lnSpc>
                <a:spcPct val="150000"/>
              </a:lnSpc>
            </a:pPr>
            <a:r>
              <a:rPr lang="pl-PL" sz="4000" dirty="0">
                <a:latin typeface="Arial" panose="020B0604020202020204" pitchFamily="34" charset="0"/>
                <a:cs typeface="Arial" panose="020B0604020202020204" pitchFamily="34" charset="0"/>
              </a:rPr>
              <a:t>autor lub autorzy,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lorem</a:t>
            </a:r>
            <a:r>
              <a:rPr lang="pl-PL" sz="4000" dirty="0">
                <a:latin typeface="Arial" panose="020B0604020202020204" pitchFamily="34" charset="0"/>
                <a:cs typeface="Arial" panose="020B0604020202020204" pitchFamily="34" charset="0"/>
              </a:rPr>
              <a:t> </a:t>
            </a:r>
            <a:r>
              <a:rPr lang="pl-PL" sz="4000" dirty="0" err="1">
                <a:latin typeface="Arial" panose="020B0604020202020204" pitchFamily="34" charset="0"/>
                <a:cs typeface="Arial" panose="020B0604020202020204" pitchFamily="34" charset="0"/>
              </a:rPr>
              <a:t>ipsum</a:t>
            </a:r>
            <a:endParaRPr lang="pl-PL" sz="4000" dirty="0">
              <a:latin typeface="Arial" panose="020B0604020202020204" pitchFamily="34" charset="0"/>
              <a:cs typeface="Arial" panose="020B0604020202020204" pitchFamily="34" charset="0"/>
            </a:endParaRPr>
          </a:p>
        </p:txBody>
      </p:sp>
      <p:sp>
        <p:nvSpPr>
          <p:cNvPr id="33" name="pole tekstowe 32">
            <a:extLst>
              <a:ext uri="{FF2B5EF4-FFF2-40B4-BE49-F238E27FC236}">
                <a16:creationId xmlns:a16="http://schemas.microsoft.com/office/drawing/2014/main" id="{53498636-75BA-CF08-63EB-86E713066221}"/>
              </a:ext>
            </a:extLst>
          </p:cNvPr>
          <p:cNvSpPr txBox="1"/>
          <p:nvPr/>
        </p:nvSpPr>
        <p:spPr>
          <a:xfrm>
            <a:off x="3914325" y="22597700"/>
            <a:ext cx="3343120" cy="323164"/>
          </a:xfrm>
          <a:prstGeom prst="rect">
            <a:avLst/>
          </a:prstGeom>
          <a:noFill/>
        </p:spPr>
        <p:txBody>
          <a:bodyPr wrap="square" rtlCol="0">
            <a:spAutoFit/>
          </a:bodyPr>
          <a:lstStyle/>
          <a:p>
            <a:pPr algn="ctr"/>
            <a:r>
              <a:rPr lang="pl-PL" sz="1500" dirty="0">
                <a:latin typeface="Arial" panose="020B0604020202020204" pitchFamily="34" charset="0"/>
                <a:cs typeface="Arial" panose="020B0604020202020204" pitchFamily="34" charset="0"/>
              </a:rPr>
              <a:t>rys. 1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44" name="pole tekstowe 43">
            <a:extLst>
              <a:ext uri="{FF2B5EF4-FFF2-40B4-BE49-F238E27FC236}">
                <a16:creationId xmlns:a16="http://schemas.microsoft.com/office/drawing/2014/main" id="{87456BCA-4D94-F6B1-AA60-53CACF9A5232}"/>
              </a:ext>
            </a:extLst>
          </p:cNvPr>
          <p:cNvSpPr txBox="1"/>
          <p:nvPr/>
        </p:nvSpPr>
        <p:spPr>
          <a:xfrm>
            <a:off x="17136747" y="25470691"/>
            <a:ext cx="2571453" cy="331542"/>
          </a:xfrm>
          <a:prstGeom prst="rect">
            <a:avLst/>
          </a:prstGeom>
          <a:noFill/>
        </p:spPr>
        <p:txBody>
          <a:bodyPr wrap="square" rtlCol="0">
            <a:spAutoFit/>
          </a:bodyPr>
          <a:lstStyle/>
          <a:p>
            <a:pPr algn="r"/>
            <a:r>
              <a:rPr lang="pl-PL" sz="1500" dirty="0">
                <a:latin typeface="Arial" panose="020B0604020202020204" pitchFamily="34" charset="0"/>
                <a:cs typeface="Arial" panose="020B0604020202020204" pitchFamily="34" charset="0"/>
              </a:rPr>
              <a:t>rys. 3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
        <p:nvSpPr>
          <p:cNvPr id="46" name="pole tekstowe 45">
            <a:extLst>
              <a:ext uri="{FF2B5EF4-FFF2-40B4-BE49-F238E27FC236}">
                <a16:creationId xmlns:a16="http://schemas.microsoft.com/office/drawing/2014/main" id="{C9570A4C-9767-E03D-8359-B4DB3E23FA2E}"/>
              </a:ext>
            </a:extLst>
          </p:cNvPr>
          <p:cNvSpPr txBox="1"/>
          <p:nvPr/>
        </p:nvSpPr>
        <p:spPr>
          <a:xfrm>
            <a:off x="10833851" y="17572440"/>
            <a:ext cx="4619625" cy="323165"/>
          </a:xfrm>
          <a:prstGeom prst="rect">
            <a:avLst/>
          </a:prstGeom>
          <a:noFill/>
        </p:spPr>
        <p:txBody>
          <a:bodyPr wrap="square" rtlCol="0">
            <a:spAutoFit/>
          </a:bodyPr>
          <a:lstStyle/>
          <a:p>
            <a:r>
              <a:rPr lang="pl-PL" sz="1500" dirty="0">
                <a:latin typeface="Arial" panose="020B0604020202020204" pitchFamily="34" charset="0"/>
                <a:cs typeface="Arial" panose="020B0604020202020204" pitchFamily="34" charset="0"/>
              </a:rPr>
              <a:t>rys. 2 </a:t>
            </a:r>
            <a:r>
              <a:rPr lang="pl-PL" sz="1500" dirty="0" err="1">
                <a:latin typeface="Arial" panose="020B0604020202020204" pitchFamily="34" charset="0"/>
                <a:cs typeface="Arial" panose="020B0604020202020204" pitchFamily="34" charset="0"/>
              </a:rPr>
              <a:t>Lorem</a:t>
            </a:r>
            <a:r>
              <a:rPr lang="pl-PL" sz="1500" dirty="0">
                <a:latin typeface="Arial" panose="020B0604020202020204" pitchFamily="34" charset="0"/>
                <a:cs typeface="Arial" panose="020B0604020202020204" pitchFamily="34" charset="0"/>
              </a:rPr>
              <a:t> </a:t>
            </a:r>
            <a:r>
              <a:rPr lang="pl-PL" sz="1500" dirty="0" err="1">
                <a:latin typeface="Arial" panose="020B0604020202020204" pitchFamily="34" charset="0"/>
                <a:cs typeface="Arial" panose="020B0604020202020204" pitchFamily="34" charset="0"/>
              </a:rPr>
              <a:t>Ipsum</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278728"/>
      </p:ext>
    </p:extLst>
  </p:cSld>
  <p:clrMapOvr>
    <a:masterClrMapping/>
  </p:clrMapOvr>
</p:sld>
</file>

<file path=ppt/theme/theme1.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435</TotalTime>
  <Words>1966</Words>
  <Application>Microsoft Office PowerPoint</Application>
  <PresentationFormat>Niestandardowy</PresentationFormat>
  <Paragraphs>88</Paragraphs>
  <Slides>3</Slides>
  <Notes>1</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3</vt:i4>
      </vt:variant>
    </vt:vector>
  </HeadingPairs>
  <TitlesOfParts>
    <vt:vector size="8" baseType="lpstr">
      <vt:lpstr>Arial</vt:lpstr>
      <vt:lpstr>Calibri</vt:lpstr>
      <vt:lpstr>Calibri Light</vt:lpstr>
      <vt:lpstr>Wingdings</vt:lpstr>
      <vt:lpstr>Motyw pakietu Office</vt:lpstr>
      <vt:lpstr>Prezentacja programu PowerPoint</vt:lpstr>
      <vt:lpstr>Prezentacja programu PowerPoint</vt:lpstr>
      <vt:lpstr>Prezentacja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adobe</dc:creator>
  <cp:lastModifiedBy>Paweł Szyca</cp:lastModifiedBy>
  <cp:revision>20</cp:revision>
  <dcterms:created xsi:type="dcterms:W3CDTF">2024-10-10T13:12:04Z</dcterms:created>
  <dcterms:modified xsi:type="dcterms:W3CDTF">2025-11-07T18:21:53Z</dcterms:modified>
</cp:coreProperties>
</file>